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Alfa Slab One" panose="020B0604020202020204" charset="0"/>
      <p:regular r:id="rId18"/>
    </p:embeddedFont>
    <p:embeddedFont>
      <p:font typeface="Lora" pitchFamily="2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8593a84c5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8593a84c5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593a84c50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593a84c50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8b3a3174e6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8b3a3174e6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b3a3174e6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8b3a3174e6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593a84c5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593a84c5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b3a3174e6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8b3a3174e6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593a84c5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593a84c5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cbb823db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cbb823db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b3a3174e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b3a3174e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b3a3174e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b3a3174e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b3a3174e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b3a3174e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b3a3174e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b3a3174e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b3a3174e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8b3a3174e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b3a3174e6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b3a3174e6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-150" y="1673389"/>
            <a:ext cx="400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2:</a:t>
            </a:r>
            <a:endParaRPr sz="2400"/>
          </a:p>
        </p:txBody>
      </p: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 l="9647" t="489" r="25167" b="1644"/>
          <a:stretch/>
        </p:blipFill>
        <p:spPr>
          <a:xfrm>
            <a:off x="4009175" y="0"/>
            <a:ext cx="51348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0" y="2154009"/>
            <a:ext cx="4009200" cy="25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Yash Modi</a:t>
            </a:r>
            <a:endParaRPr sz="1300"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/>
              <a:t>Owen Laing</a:t>
            </a:r>
            <a:endParaRPr sz="1300"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/>
              <a:t>Bailey Liang</a:t>
            </a:r>
            <a:endParaRPr sz="1300"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/>
              <a:t>Abbas Vaziri</a:t>
            </a:r>
            <a:endParaRPr sz="1300"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/>
              <a:t>Milin Vaniyawala</a:t>
            </a:r>
            <a:endParaRPr sz="1300" b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/>
              <a:t>Hanze Liu</a:t>
            </a:r>
            <a:endParaRPr sz="13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104" name="Google Shape;104;p25"/>
          <p:cNvPicPr preferRelativeResize="0"/>
          <p:nvPr/>
        </p:nvPicPr>
        <p:blipFill rotWithShape="1">
          <a:blip r:embed="rId4">
            <a:alphaModFix/>
          </a:blip>
          <a:srcRect l="1179" r="1335" b="3938"/>
          <a:stretch/>
        </p:blipFill>
        <p:spPr>
          <a:xfrm>
            <a:off x="4197935" y="3816843"/>
            <a:ext cx="4745050" cy="1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0" y="1349201"/>
            <a:ext cx="40092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Sensors and Motors</a:t>
            </a:r>
            <a:endParaRPr sz="2400"/>
          </a:p>
        </p:txBody>
      </p:sp>
      <p:sp>
        <p:nvSpPr>
          <p:cNvPr id="164" name="Google Shape;164;p34"/>
          <p:cNvSpPr txBox="1">
            <a:spLocks noGrp="1"/>
          </p:cNvSpPr>
          <p:nvPr>
            <p:ph type="body" idx="1"/>
          </p:nvPr>
        </p:nvSpPr>
        <p:spPr>
          <a:xfrm>
            <a:off x="0" y="1916625"/>
            <a:ext cx="3855300" cy="24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EV3 Hub (Brain, receives inputs)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EV3 Medium Motor to turn infrared sensor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EV3 Large Motor for accelerating / stopping / turning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Infrared Sensors / Radar (Measure distance to nearby objects, aid in maneuvering)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b="1" dirty="0"/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850" y="2717469"/>
            <a:ext cx="2498126" cy="18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 rotWithShape="1">
          <a:blip r:embed="rId4">
            <a:alphaModFix/>
          </a:blip>
          <a:srcRect l="7227"/>
          <a:stretch/>
        </p:blipFill>
        <p:spPr>
          <a:xfrm>
            <a:off x="6611950" y="2095450"/>
            <a:ext cx="2133575" cy="15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750" y="840975"/>
            <a:ext cx="2197100" cy="187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-150" y="1863000"/>
            <a:ext cx="40092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Admin Control Panel</a:t>
            </a:r>
            <a:endParaRPr sz="2400"/>
          </a:p>
        </p:txBody>
      </p:sp>
      <p:sp>
        <p:nvSpPr>
          <p:cNvPr id="173" name="Google Shape;173;p35"/>
          <p:cNvSpPr txBox="1">
            <a:spLocks noGrp="1"/>
          </p:cNvSpPr>
          <p:nvPr>
            <p:ph type="body" idx="1"/>
          </p:nvPr>
        </p:nvSpPr>
        <p:spPr>
          <a:xfrm>
            <a:off x="227475" y="2267400"/>
            <a:ext cx="3728100" cy="14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400" b="1" dirty="0"/>
              <a:t>Managing vehicle condition</a:t>
            </a:r>
            <a:endParaRPr sz="1400" b="1" dirty="0"/>
          </a:p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b="1" dirty="0"/>
              <a:t>   Checking battery</a:t>
            </a:r>
            <a:endParaRPr sz="1400" b="1" dirty="0"/>
          </a:p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b="1" dirty="0"/>
              <a:t>    Checking sensor</a:t>
            </a:r>
            <a:endParaRPr sz="1400" b="1" dirty="0"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400" b="1" dirty="0"/>
              <a:t>Parking spot</a:t>
            </a:r>
            <a:endParaRPr sz="1400"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b="1" dirty="0"/>
          </a:p>
        </p:txBody>
      </p:sp>
      <p:grpSp>
        <p:nvGrpSpPr>
          <p:cNvPr id="174" name="Google Shape;174;p35"/>
          <p:cNvGrpSpPr/>
          <p:nvPr/>
        </p:nvGrpSpPr>
        <p:grpSpPr>
          <a:xfrm>
            <a:off x="3955675" y="379677"/>
            <a:ext cx="5134825" cy="4479419"/>
            <a:chOff x="4009200" y="373065"/>
            <a:chExt cx="5134825" cy="4479419"/>
          </a:xfrm>
        </p:grpSpPr>
        <p:pic>
          <p:nvPicPr>
            <p:cNvPr id="175" name="Google Shape;175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09200" y="373065"/>
              <a:ext cx="5134825" cy="4479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35"/>
            <p:cNvSpPr/>
            <p:nvPr/>
          </p:nvSpPr>
          <p:spPr>
            <a:xfrm>
              <a:off x="5207000" y="1976438"/>
              <a:ext cx="2698800" cy="2532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4572013" y="1912225"/>
            <a:ext cx="40092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5335608" y="2440425"/>
            <a:ext cx="26574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br>
              <a:rPr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endParaRPr sz="1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br>
              <a:rPr lang="en" sz="1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endParaRPr sz="1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9" name="Google Shape;1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727" y="2430351"/>
            <a:ext cx="604485" cy="3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727" y="2977563"/>
            <a:ext cx="604485" cy="3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727" y="3524801"/>
            <a:ext cx="604485" cy="3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6340" y="2499963"/>
            <a:ext cx="331148" cy="23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7787" y="3046457"/>
            <a:ext cx="328256" cy="24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6340" y="3594438"/>
            <a:ext cx="331148" cy="23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5. Pseudocode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body" idx="1"/>
          </p:nvPr>
        </p:nvSpPr>
        <p:spPr>
          <a:xfrm>
            <a:off x="227475" y="1764150"/>
            <a:ext cx="35484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if carCharged: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set coordinates;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	while reachedToCoordinates: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		if obstacle || traffic signal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			slowDown or stop;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		else if emptyRoad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			maintainSpeed;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else:</a:t>
            </a:r>
            <a:endParaRPr sz="14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	Use chargingStation;</a:t>
            </a:r>
            <a:endParaRPr sz="1400" b="1" dirty="0"/>
          </a:p>
        </p:txBody>
      </p:sp>
      <p:sp>
        <p:nvSpPr>
          <p:cNvPr id="195" name="Google Shape;195;p37"/>
          <p:cNvSpPr txBox="1">
            <a:spLocks noGrp="1"/>
          </p:cNvSpPr>
          <p:nvPr>
            <p:ph type="title"/>
          </p:nvPr>
        </p:nvSpPr>
        <p:spPr>
          <a:xfrm>
            <a:off x="-150" y="1359749"/>
            <a:ext cx="40092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IOT Loop</a:t>
            </a:r>
            <a:endParaRPr sz="2400"/>
          </a:p>
        </p:txBody>
      </p:sp>
      <p:pic>
        <p:nvPicPr>
          <p:cNvPr id="196" name="Google Shape;196;p37"/>
          <p:cNvPicPr preferRelativeResize="0"/>
          <p:nvPr/>
        </p:nvPicPr>
        <p:blipFill rotWithShape="1">
          <a:blip r:embed="rId3">
            <a:alphaModFix/>
          </a:blip>
          <a:srcRect l="1179" r="1335" b="3938"/>
          <a:stretch/>
        </p:blipFill>
        <p:spPr>
          <a:xfrm>
            <a:off x="4197935" y="3816843"/>
            <a:ext cx="4745050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7"/>
          <p:cNvPicPr preferRelativeResize="0"/>
          <p:nvPr/>
        </p:nvPicPr>
        <p:blipFill rotWithShape="1">
          <a:blip r:embed="rId4">
            <a:alphaModFix/>
          </a:blip>
          <a:srcRect l="12417" r="12417"/>
          <a:stretch/>
        </p:blipFill>
        <p:spPr>
          <a:xfrm>
            <a:off x="4009176" y="0"/>
            <a:ext cx="5134828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/>
        </p:nvSpPr>
        <p:spPr>
          <a:xfrm>
            <a:off x="4009200" y="4687150"/>
            <a:ext cx="513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LEGO Group. (n.d.). Diagon Alley™. Retrieved 2022, from https://www.lego.com/en-ca/product/diagon-alley-75978.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-150" y="1069200"/>
            <a:ext cx="40092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API Endpoints</a:t>
            </a:r>
            <a:endParaRPr sz="2400"/>
          </a:p>
        </p:txBody>
      </p:sp>
      <p:pic>
        <p:nvPicPr>
          <p:cNvPr id="204" name="Google Shape;204;p38"/>
          <p:cNvPicPr preferRelativeResize="0"/>
          <p:nvPr/>
        </p:nvPicPr>
        <p:blipFill rotWithShape="1">
          <a:blip r:embed="rId3">
            <a:alphaModFix/>
          </a:blip>
          <a:srcRect l="1179" r="1335" b="3938"/>
          <a:stretch/>
        </p:blipFill>
        <p:spPr>
          <a:xfrm>
            <a:off x="4197935" y="3816843"/>
            <a:ext cx="4745050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8"/>
          <p:cNvPicPr preferRelativeResize="0"/>
          <p:nvPr/>
        </p:nvPicPr>
        <p:blipFill rotWithShape="1">
          <a:blip r:embed="rId4">
            <a:alphaModFix/>
          </a:blip>
          <a:srcRect l="12585" r="12592"/>
          <a:stretch/>
        </p:blipFill>
        <p:spPr>
          <a:xfrm>
            <a:off x="4009176" y="0"/>
            <a:ext cx="51348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8"/>
          <p:cNvSpPr txBox="1"/>
          <p:nvPr/>
        </p:nvSpPr>
        <p:spPr>
          <a:xfrm>
            <a:off x="4009200" y="4687150"/>
            <a:ext cx="513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LEGO Group. (n.d.). Diagon Alley™. Retrieved 2022, from https://www.lego.com/en-ca/product/diagon-alley-75978.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1"/>
          </p:nvPr>
        </p:nvSpPr>
        <p:spPr>
          <a:xfrm>
            <a:off x="230250" y="2234350"/>
            <a:ext cx="3548400" cy="24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/api/vehicle/info/{vehicle-id}</a:t>
            </a:r>
            <a:br>
              <a:rPr lang="en" sz="1400" b="1" dirty="0"/>
            </a:br>
            <a:r>
              <a:rPr lang="en" sz="1400" b="1" dirty="0"/>
              <a:t>Returns the vehicle information of the specified vehicle. E.g Battery Percentage, Estimated time to location, etc.</a:t>
            </a:r>
            <a:endParaRPr sz="1400"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/api/vehicle/destination/[vehicle-id]/{gps-location}/</a:t>
            </a:r>
            <a:br>
              <a:rPr lang="en" sz="1400" b="1" dirty="0"/>
            </a:br>
            <a:r>
              <a:rPr lang="en" sz="1400" b="1" dirty="0"/>
              <a:t>Tells the specified vehicle id to goto the specified location.</a:t>
            </a:r>
            <a:endParaRPr sz="1400" b="1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0" y="2163150"/>
            <a:ext cx="91440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Autonomous Driving Cars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be a core system useable by other systems in BrickMMO. This system lets a user point a location to the vehicle, then the vehicle will drive to that location automatically.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50150"/>
            <a:ext cx="4428100" cy="18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-150" y="1878449"/>
            <a:ext cx="400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Dependency</a:t>
            </a:r>
            <a:endParaRPr sz="2400"/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l="12563" r="12563"/>
          <a:stretch/>
        </p:blipFill>
        <p:spPr>
          <a:xfrm>
            <a:off x="4009175" y="0"/>
            <a:ext cx="51348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body" idx="1"/>
          </p:nvPr>
        </p:nvSpPr>
        <p:spPr>
          <a:xfrm>
            <a:off x="25" y="2282850"/>
            <a:ext cx="4009200" cy="13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This system will be dependant on :</a:t>
            </a:r>
            <a:br>
              <a:rPr lang="en" sz="1400" b="1" dirty="0"/>
            </a:br>
            <a:br>
              <a:rPr lang="en" sz="1400" b="1" dirty="0"/>
            </a:br>
            <a:r>
              <a:rPr lang="en" sz="1400" b="1" dirty="0"/>
              <a:t>GPS System</a:t>
            </a:r>
            <a:endParaRPr sz="1400" b="1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Charging system</a:t>
            </a:r>
            <a:endParaRPr sz="1400" b="1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Speed-Control system</a:t>
            </a:r>
            <a:endParaRPr sz="1400" b="1" dirty="0"/>
          </a:p>
        </p:txBody>
      </p:sp>
      <p:sp>
        <p:nvSpPr>
          <p:cNvPr id="124" name="Google Shape;124;p28"/>
          <p:cNvSpPr txBox="1"/>
          <p:nvPr/>
        </p:nvSpPr>
        <p:spPr>
          <a:xfrm>
            <a:off x="4009200" y="4687150"/>
            <a:ext cx="513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LEGO Group. (n.d.). Boutique Hotel. Retrieved 2022, from https://www.lego.com/en-ca/product/boutique-hotel-10297.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3. Settings and Info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200" y="381000"/>
            <a:ext cx="5134828" cy="44804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0"/>
          <p:cNvSpPr txBox="1"/>
          <p:nvPr/>
        </p:nvSpPr>
        <p:spPr>
          <a:xfrm>
            <a:off x="5213460" y="2462274"/>
            <a:ext cx="344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-150" y="1686500"/>
            <a:ext cx="40092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Settings &amp; State</a:t>
            </a:r>
            <a:endParaRPr sz="2400"/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1"/>
          </p:nvPr>
        </p:nvSpPr>
        <p:spPr>
          <a:xfrm>
            <a:off x="227475" y="2358575"/>
            <a:ext cx="3548400" cy="13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Vehicle ID : Unique ID for API calls</a:t>
            </a:r>
            <a:br>
              <a:rPr lang="en" sz="1400" b="1" dirty="0"/>
            </a:br>
            <a:r>
              <a:rPr lang="en" sz="1400" b="1" dirty="0"/>
              <a:t>Vehicle state : On / Off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Destination : GPS Location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Route Traffic : Retrieve from GPS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Battery Level : 0 - 100%</a:t>
            </a:r>
            <a:endParaRPr sz="1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200" y="381002"/>
            <a:ext cx="5134825" cy="44794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-150" y="1971751"/>
            <a:ext cx="40092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Module Input / Output</a:t>
            </a:r>
            <a:endParaRPr sz="2400"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227475" y="2376149"/>
            <a:ext cx="3548400" cy="24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Input:</a:t>
            </a:r>
            <a:br>
              <a:rPr lang="en" sz="1400" b="1" dirty="0"/>
            </a:br>
            <a:r>
              <a:rPr lang="en" sz="1400" b="1" dirty="0"/>
              <a:t>Destination : GPS Location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 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Output: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Shortest Path to Destination : Route</a:t>
            </a: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Estimated time to Destination : Integer</a:t>
            </a:r>
            <a:br>
              <a:rPr lang="en" sz="1400" b="1" dirty="0"/>
            </a:br>
            <a:r>
              <a:rPr lang="en" sz="1400" b="1" dirty="0"/>
              <a:t>Has enough charge to reach Destination : Boolean</a:t>
            </a:r>
            <a:endParaRPr sz="1400" b="1" u="sng" dirty="0"/>
          </a:p>
        </p:txBody>
      </p:sp>
      <p:sp>
        <p:nvSpPr>
          <p:cNvPr id="145" name="Google Shape;145;p31"/>
          <p:cNvSpPr txBox="1"/>
          <p:nvPr/>
        </p:nvSpPr>
        <p:spPr>
          <a:xfrm>
            <a:off x="5213460" y="2462274"/>
            <a:ext cx="344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9200" y="381002"/>
            <a:ext cx="5134825" cy="447941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>
            <a:off x="-150" y="1971751"/>
            <a:ext cx="40092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Possible Integrations</a:t>
            </a:r>
            <a:endParaRPr sz="2400"/>
          </a:p>
        </p:txBody>
      </p:sp>
      <p:sp>
        <p:nvSpPr>
          <p:cNvPr id="152" name="Google Shape;152;p32"/>
          <p:cNvSpPr txBox="1">
            <a:spLocks noGrp="1"/>
          </p:cNvSpPr>
          <p:nvPr>
            <p:ph type="body" idx="1"/>
          </p:nvPr>
        </p:nvSpPr>
        <p:spPr>
          <a:xfrm>
            <a:off x="227475" y="2376149"/>
            <a:ext cx="35484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/>
              <a:t>This core system can possibly be integrated into a future public transit system, or ride share like Uber.</a:t>
            </a:r>
            <a:endParaRPr sz="1400" u="sng" dirty="0"/>
          </a:p>
        </p:txBody>
      </p:sp>
      <p:sp>
        <p:nvSpPr>
          <p:cNvPr id="153" name="Google Shape;153;p32"/>
          <p:cNvSpPr txBox="1"/>
          <p:nvPr/>
        </p:nvSpPr>
        <p:spPr>
          <a:xfrm>
            <a:off x="5213460" y="2462274"/>
            <a:ext cx="344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ora"/>
                <a:ea typeface="Lora"/>
                <a:cs typeface="Lora"/>
                <a:sym typeface="Lora"/>
              </a:rPr>
              <a:t>{"buildings" : [1]}</a:t>
            </a:r>
            <a:endParaRPr sz="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Ports, Motors, and Settings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On-screen Show 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Lora</vt:lpstr>
      <vt:lpstr>Roboto</vt:lpstr>
      <vt:lpstr>Alfa Slab One</vt:lpstr>
      <vt:lpstr>Proxima Nova</vt:lpstr>
      <vt:lpstr>Simple Light</vt:lpstr>
      <vt:lpstr>Gameday</vt:lpstr>
      <vt:lpstr>Team 2:</vt:lpstr>
      <vt:lpstr>Autonomous Driving Cars</vt:lpstr>
      <vt:lpstr>Functionality</vt:lpstr>
      <vt:lpstr>Dependency</vt:lpstr>
      <vt:lpstr>3. Settings and Info</vt:lpstr>
      <vt:lpstr>Settings &amp; State</vt:lpstr>
      <vt:lpstr>Module Input / Output</vt:lpstr>
      <vt:lpstr>Possible Integrations</vt:lpstr>
      <vt:lpstr>4. Ports, Motors, and Settings</vt:lpstr>
      <vt:lpstr>Sensors and Motors</vt:lpstr>
      <vt:lpstr>Admin Control Panel</vt:lpstr>
      <vt:lpstr>5. Pseudocode</vt:lpstr>
      <vt:lpstr>IOT Loop</vt:lpstr>
      <vt:lpstr>API Endpoints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2:</dc:title>
  <cp:lastModifiedBy>Milin Vaniyawala</cp:lastModifiedBy>
  <cp:revision>1</cp:revision>
  <dcterms:modified xsi:type="dcterms:W3CDTF">2023-11-17T22:33:06Z</dcterms:modified>
</cp:coreProperties>
</file>